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1"/>
    <p:restoredTop sz="90479"/>
  </p:normalViewPr>
  <p:slideViewPr>
    <p:cSldViewPr snapToGrid="0">
      <p:cViewPr varScale="1">
        <p:scale>
          <a:sx n="19" d="100"/>
          <a:sy n="19" d="100"/>
        </p:scale>
        <p:origin x="372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0A87E-4B9D-B141-986C-2CA5C490FC91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06E4-FCF7-6445-A229-4533010452C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95642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406E4-FCF7-6445-A229-4533010452C8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3651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0024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2475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776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681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5286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6684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787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0882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6449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3464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6854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9962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2F8F61-1169-2FD2-BAF0-DE290EF4C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4114" y="0"/>
            <a:ext cx="4114800" cy="3252374"/>
          </a:xfrm>
        </p:spPr>
        <p:txBody>
          <a:bodyPr anchor="ctr">
            <a:normAutofit/>
          </a:bodyPr>
          <a:lstStyle/>
          <a:p>
            <a:r>
              <a:rPr kumimoji="1" lang="en-US" altLang="zh-TW" sz="12000" dirty="0">
                <a:solidFill>
                  <a:srgbClr val="FFC000"/>
                </a:solidFill>
              </a:rPr>
              <a:t>BXX</a:t>
            </a:r>
            <a:endParaRPr kumimoji="1" lang="zh-TW" altLang="en-US" sz="12000" dirty="0">
              <a:solidFill>
                <a:srgbClr val="FFC000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F2155CC-8E81-F41D-8806-AF5D4D976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114" y="3951226"/>
            <a:ext cx="21423086" cy="2449573"/>
          </a:xfrm>
        </p:spPr>
        <p:txBody>
          <a:bodyPr>
            <a:normAutofit/>
          </a:bodyPr>
          <a:lstStyle/>
          <a:p>
            <a:r>
              <a:rPr kumimoji="1" lang="en-US" altLang="zh-TW" sz="8000" b="1" dirty="0">
                <a:solidFill>
                  <a:schemeClr val="accent6">
                    <a:lumMod val="75000"/>
                  </a:schemeClr>
                </a:solidFill>
              </a:rPr>
              <a:t>TITLE  OF YOUR SUBMISSION</a:t>
            </a:r>
            <a:endParaRPr kumimoji="1" lang="zh-TW" altLang="en-US" sz="8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5D60120C-6B71-976B-3AFA-59FBB14A37C7}"/>
              </a:ext>
            </a:extLst>
          </p:cNvPr>
          <p:cNvSpPr txBox="1">
            <a:spLocks/>
          </p:cNvSpPr>
          <p:nvPr/>
        </p:nvSpPr>
        <p:spPr>
          <a:xfrm>
            <a:off x="1894114" y="6400800"/>
            <a:ext cx="21423086" cy="1632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TW" sz="5500" dirty="0">
                <a:solidFill>
                  <a:schemeClr val="accent3">
                    <a:lumMod val="75000"/>
                  </a:schemeClr>
                </a:solidFill>
              </a:rPr>
              <a:t>Author</a:t>
            </a:r>
            <a:r>
              <a:rPr kumimoji="1" lang="zh-TW" altLang="en-US" sz="55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kumimoji="1" lang="en-US" altLang="zh-TW" sz="5500" dirty="0">
                <a:solidFill>
                  <a:schemeClr val="accent3">
                    <a:lumMod val="75000"/>
                  </a:schemeClr>
                </a:solidFill>
              </a:rPr>
              <a:t>List: John Doe¹, Jane Smith²</a:t>
            </a:r>
            <a:endParaRPr kumimoji="1" lang="zh-TW" altLang="en-US" sz="55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8343107-2868-0E24-B803-9DDEBEF25D81}"/>
              </a:ext>
            </a:extLst>
          </p:cNvPr>
          <p:cNvSpPr txBox="1">
            <a:spLocks/>
          </p:cNvSpPr>
          <p:nvPr/>
        </p:nvSpPr>
        <p:spPr>
          <a:xfrm>
            <a:off x="1894114" y="7903030"/>
            <a:ext cx="21423086" cy="1632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5000">
                <a:solidFill>
                  <a:schemeClr val="accent3">
                    <a:lumMod val="75000"/>
                  </a:schemeClr>
                </a:solidFill>
              </a:rPr>
              <a:t>Affiliation</a:t>
            </a:r>
            <a:r>
              <a:rPr lang="en-US" altLang="zh-TW" sz="5000" dirty="0">
                <a:solidFill>
                  <a:schemeClr val="accent3">
                    <a:lumMod val="75000"/>
                  </a:schemeClr>
                </a:solidFill>
              </a:rPr>
              <a:t>: ¹Dept. of Anesthesiology, KMUH; ²KMU College of Medicine, KMU</a:t>
            </a:r>
            <a:endParaRPr lang="zh-TW" altLang="en-US" sz="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4F57B861-3209-3E19-8B39-0120652CCCD0}"/>
              </a:ext>
            </a:extLst>
          </p:cNvPr>
          <p:cNvSpPr txBox="1">
            <a:spLocks/>
          </p:cNvSpPr>
          <p:nvPr/>
        </p:nvSpPr>
        <p:spPr>
          <a:xfrm>
            <a:off x="731520" y="10145488"/>
            <a:ext cx="23774400" cy="3670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5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副標題 2">
            <a:extLst>
              <a:ext uri="{FF2B5EF4-FFF2-40B4-BE49-F238E27FC236}">
                <a16:creationId xmlns:a16="http://schemas.microsoft.com/office/drawing/2014/main" id="{02209F0A-2138-1637-7674-763643A50874}"/>
              </a:ext>
            </a:extLst>
          </p:cNvPr>
          <p:cNvSpPr txBox="1">
            <a:spLocks/>
          </p:cNvSpPr>
          <p:nvPr/>
        </p:nvSpPr>
        <p:spPr>
          <a:xfrm>
            <a:off x="731520" y="22138835"/>
            <a:ext cx="23774400" cy="6319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zh-TW" sz="5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</a:t>
            </a:r>
            <a:endParaRPr kumimoji="1" lang="zh-TW" altLang="en-US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副標題 2">
            <a:extLst>
              <a:ext uri="{FF2B5EF4-FFF2-40B4-BE49-F238E27FC236}">
                <a16:creationId xmlns:a16="http://schemas.microsoft.com/office/drawing/2014/main" id="{12A20862-9AD9-5DB5-7625-AE86CB0AF285}"/>
              </a:ext>
            </a:extLst>
          </p:cNvPr>
          <p:cNvSpPr txBox="1">
            <a:spLocks/>
          </p:cNvSpPr>
          <p:nvPr/>
        </p:nvSpPr>
        <p:spPr>
          <a:xfrm>
            <a:off x="731520" y="14143001"/>
            <a:ext cx="23774400" cy="325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zh-TW" sz="5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METHODS</a:t>
            </a: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5790E27-DC66-5CF7-AABB-B54163A2A8A9}"/>
              </a:ext>
            </a:extLst>
          </p:cNvPr>
          <p:cNvSpPr txBox="1">
            <a:spLocks/>
          </p:cNvSpPr>
          <p:nvPr/>
        </p:nvSpPr>
        <p:spPr>
          <a:xfrm>
            <a:off x="694055" y="17721945"/>
            <a:ext cx="23774400" cy="3670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zh-TW" sz="5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RESULTS</a:t>
            </a:r>
          </a:p>
          <a:p>
            <a:pPr algn="l"/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00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佈景主題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33</Words>
  <Application>Microsoft Macintosh PowerPoint</Application>
  <PresentationFormat>自訂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佈景主題</vt:lpstr>
      <vt:lpstr>BXX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chao fen huang</dc:creator>
  <cp:lastModifiedBy>chao fen huang</cp:lastModifiedBy>
  <cp:revision>10</cp:revision>
  <dcterms:created xsi:type="dcterms:W3CDTF">2025-06-17T02:29:03Z</dcterms:created>
  <dcterms:modified xsi:type="dcterms:W3CDTF">2025-06-17T05:40:55Z</dcterms:modified>
</cp:coreProperties>
</file>